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0" r:id="rId5"/>
    <p:sldId id="265" r:id="rId6"/>
    <p:sldId id="262" r:id="rId7"/>
    <p:sldId id="266" r:id="rId8"/>
    <p:sldId id="264" r:id="rId9"/>
    <p:sldId id="267" r:id="rId10"/>
    <p:sldId id="268" r:id="rId11"/>
    <p:sldId id="271" r:id="rId12"/>
    <p:sldId id="272" r:id="rId13"/>
    <p:sldId id="273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5FC9ED2-9F49-4809-8EB7-8A5BC61A300A}">
          <p14:sldIdLst>
            <p14:sldId id="256"/>
            <p14:sldId id="259"/>
            <p14:sldId id="261"/>
            <p14:sldId id="260"/>
            <p14:sldId id="265"/>
            <p14:sldId id="262"/>
            <p14:sldId id="266"/>
            <p14:sldId id="264"/>
            <p14:sldId id="267"/>
            <p14:sldId id="268"/>
            <p14:sldId id="271"/>
            <p14:sldId id="272"/>
            <p14:sldId id="273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308" y="-7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99A8778-1342-46A3-9919-E35BF86F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7EF2C24-6905-41A1-8845-15F437C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39B3EEF-4663-46B0-8071-83A645A0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A614077-CEE9-4F6E-8437-1B489EC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4FDBF61-DE29-4392-9A5F-8E8C4568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F2E72E-6373-432B-A3FD-709A094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F127DAD-707A-4436-9D93-B2D23396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D06CFD-8EC2-4CB4-AD40-6ED39C0F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1AE7FF-48A8-4B86-B313-8E1989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27D647-D88D-409B-B45A-F7098940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0F89625-B5F7-433A-95BF-D4D8FD7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B197021-69FF-4E85-A407-8C3636119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DBA757A-F3A0-4609-8AC4-E9DE36B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178574-F3C5-40D6-A65F-10B70C0A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D8288C-E721-4DE0-A751-913FCE48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F83ECBB-BC8A-49AA-B9BC-149C16C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0E84F67-9369-48B5-A7CE-C0E6A19A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2BDBCE-5F48-46E4-8303-CD8A66A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C06CB5-0CFA-4D58-A412-B7AC3F3E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CB964F-F7A7-46DB-80A1-4FBFAC9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8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4D4943-D3CA-41D0-92EF-51C861C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F5606F2-6326-41DC-B82C-15D1BE9E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B6A7EE-9410-49DC-8B99-431CA4B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AB3CA0-D4C7-45E8-B1AB-0812A726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D7F64A-74B1-4264-9B2E-9FE5F93A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D5882AC-79EF-4DFA-A162-1310496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5F65113-E82D-49AC-B1D1-5D50AB791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C8700DB-6B75-4E53-945E-F6BC6E3D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0F6EFE7-922A-41AF-BA78-2339B073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3648BC2-0F74-4B19-925A-6B4BED3C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3AB4541-3A74-42D7-8DD5-F74DB625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59E71F-A01A-4B55-B147-CE5FE689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A567796-A297-4F62-AE87-7E599D74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C7BC86A-B2ED-4FEB-9643-9B7D0591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13E72A9-231E-4CC5-882D-35599C95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5DA9587-6080-401F-A984-31D28AFB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7D10B9-E561-40F5-85DC-7F0BA30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84BDB616-59D1-41B3-946F-E1797EA7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67C797A-246D-4546-9FF9-336664A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19CB1B-D7FF-4EFE-BDAF-5628D72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127F001-56A0-488C-BDF9-D78AEE36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64693-F086-40FD-886E-C4B5B667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D057A56-B9BD-4230-A0FE-569A31B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F190AE2-858E-403B-A455-68A6E0F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59557030-D3FE-4C7F-B217-98C2151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17D954C-3740-4B96-8FC9-9A52532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50AFDE-6582-4C11-8C7F-75FF2D7A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CE0465-7AE2-44CA-A69F-737014F7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A1EBC5F-D750-49C4-8FF4-0F005DC9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A504B16-0876-45A6-9B86-7D69CE8F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D435DCB-9ECD-4033-B8B0-234E1D1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0BA870A-38C3-4E57-A1C2-C6DCAB3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1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E13A17D-C611-4CBB-8B7C-58762B6B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E15FA32-69E6-472C-914B-F428C72D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7A6E8CA-A205-45DA-B4F9-10414656A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FD6BF3-87D5-4061-9F92-AD05154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A320F4B-A3B8-4E6F-B874-8F60EEE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EFB43A0-1937-469E-BA56-B638389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0AD205E-B62E-4BA3-9AE9-1ECE3E7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D4199D-72B9-4D37-B317-9134C28F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EC7A577-BDA7-4B65-B71F-D52CF24F3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BB7E-9AA3-4ADA-9206-4A8DD0AA96D1}" type="datetimeFigureOut">
              <a:rPr lang="ko-KR" altLang="en-US" smtClean="0"/>
              <a:t>2018-07-16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334954A-910E-4F14-AE60-0EA7ABF0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87E2CC-93CA-48E5-871B-0F7547F5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853363-7FC0-4AD0-837B-E01DC703A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xmlns="" id="{D3F6942B-88B2-4D1D-BE48-FAAE31F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89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작품세미나</a:t>
            </a:r>
          </a:p>
        </p:txBody>
      </p:sp>
    </p:spTree>
    <p:extLst>
      <p:ext uri="{BB962C8B-B14F-4D97-AF65-F5344CB8AC3E}">
        <p14:creationId xmlns:p14="http://schemas.microsoft.com/office/powerpoint/2010/main" val="17235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1.daumcdn.net/cfile/tistory/2444BF3552CF4E622D">
            <a:extLst>
              <a:ext uri="{FF2B5EF4-FFF2-40B4-BE49-F238E27FC236}">
                <a16:creationId xmlns:a16="http://schemas.microsoft.com/office/drawing/2014/main" xmlns="" id="{FD02F311-66BB-4003-B4B8-06B198A5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292678"/>
            <a:ext cx="523875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648405F-3FA1-4414-A1F7-3496915FDA55}"/>
              </a:ext>
            </a:extLst>
          </p:cNvPr>
          <p:cNvSpPr/>
          <p:nvPr/>
        </p:nvSpPr>
        <p:spPr>
          <a:xfrm>
            <a:off x="131499" y="0"/>
            <a:ext cx="5934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SPI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통신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0611267-A9F9-4B37-8C6D-7A6E2D7F6654}"/>
              </a:ext>
            </a:extLst>
          </p:cNvPr>
          <p:cNvSpPr txBox="1">
            <a:spLocks/>
          </p:cNvSpPr>
          <p:nvPr/>
        </p:nvSpPr>
        <p:spPr>
          <a:xfrm>
            <a:off x="5843448" y="443883"/>
            <a:ext cx="4206286" cy="5717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/>
              <a:t>딜레이가 길게 발생</a:t>
            </a:r>
            <a:r>
              <a:rPr lang="en-US" altLang="ko-KR" sz="3200" dirty="0"/>
              <a:t>!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976DBA64-6CD5-4A85-BEB7-D1C60E51C067}"/>
              </a:ext>
            </a:extLst>
          </p:cNvPr>
          <p:cNvSpPr txBox="1">
            <a:spLocks/>
          </p:cNvSpPr>
          <p:nvPr/>
        </p:nvSpPr>
        <p:spPr>
          <a:xfrm>
            <a:off x="5843448" y="1308774"/>
            <a:ext cx="4578936" cy="8433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1)</a:t>
            </a:r>
            <a:r>
              <a:rPr lang="ko-KR" altLang="en-US" sz="3200" dirty="0"/>
              <a:t>클럭 전송에서 문제 발생</a:t>
            </a:r>
            <a:endParaRPr lang="en-US" altLang="ko-KR" sz="32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C3B137A-AC05-4FBB-A93D-2B259AA40EB3}"/>
              </a:ext>
            </a:extLst>
          </p:cNvPr>
          <p:cNvSpPr txBox="1">
            <a:spLocks/>
          </p:cNvSpPr>
          <p:nvPr/>
        </p:nvSpPr>
        <p:spPr>
          <a:xfrm>
            <a:off x="5843448" y="3173450"/>
            <a:ext cx="4206286" cy="8433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2)</a:t>
            </a:r>
            <a:r>
              <a:rPr lang="ko-KR" altLang="en-US" sz="3200" dirty="0"/>
              <a:t>코드에서 문제 발생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0784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648405F-3FA1-4414-A1F7-3496915FDA55}"/>
              </a:ext>
            </a:extLst>
          </p:cNvPr>
          <p:cNvSpPr/>
          <p:nvPr/>
        </p:nvSpPr>
        <p:spPr>
          <a:xfrm>
            <a:off x="131499" y="0"/>
            <a:ext cx="8454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 센서와 페달 센서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2" descr="cardboard steering wheel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" y="1399730"/>
            <a:ext cx="5838010" cy="438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5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¬ë¼ì´ë ì¤ì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652" y="3394105"/>
            <a:ext cx="5463023" cy="328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648405F-3FA1-4414-A1F7-3496915FDA55}"/>
              </a:ext>
            </a:extLst>
          </p:cNvPr>
          <p:cNvSpPr/>
          <p:nvPr/>
        </p:nvSpPr>
        <p:spPr>
          <a:xfrm>
            <a:off x="131499" y="0"/>
            <a:ext cx="8454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 센서와 페달 센서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5" y="1142547"/>
            <a:ext cx="5071808" cy="292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8475198" y="1058535"/>
            <a:ext cx="2824950" cy="4961946"/>
            <a:chOff x="8475198" y="1058535"/>
            <a:chExt cx="2824950" cy="4961946"/>
          </a:xfrm>
        </p:grpSpPr>
        <p:grpSp>
          <p:nvGrpSpPr>
            <p:cNvPr id="21" name="그룹 20"/>
            <p:cNvGrpSpPr/>
            <p:nvPr/>
          </p:nvGrpSpPr>
          <p:grpSpPr>
            <a:xfrm>
              <a:off x="8475198" y="5140466"/>
              <a:ext cx="2755411" cy="880015"/>
              <a:chOff x="370683" y="5645816"/>
              <a:chExt cx="2755411" cy="880015"/>
            </a:xfrm>
          </p:grpSpPr>
          <p:sp>
            <p:nvSpPr>
              <p:cNvPr id="16" name="직사각형 15"/>
              <p:cNvSpPr/>
              <p:nvPr/>
            </p:nvSpPr>
            <p:spPr>
              <a:xfrm rot="7291266" flipH="1">
                <a:off x="1923961" y="5382843"/>
                <a:ext cx="127791" cy="12961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 rot="3590427">
                <a:off x="1217575" y="4798924"/>
                <a:ext cx="384048" cy="20778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5400000">
                <a:off x="1578447" y="4978183"/>
                <a:ext cx="384048" cy="271124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오른쪽 화살표 21"/>
            <p:cNvSpPr/>
            <p:nvPr/>
          </p:nvSpPr>
          <p:spPr>
            <a:xfrm rot="5400000">
              <a:off x="9726998" y="3751329"/>
              <a:ext cx="598893" cy="61594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8588901" y="1058535"/>
              <a:ext cx="2711247" cy="2447398"/>
              <a:chOff x="8588901" y="1058535"/>
              <a:chExt cx="2711247" cy="2447398"/>
            </a:xfrm>
          </p:grpSpPr>
          <p:sp>
            <p:nvSpPr>
              <p:cNvPr id="15" name="직사각형 14"/>
              <p:cNvSpPr/>
              <p:nvPr/>
            </p:nvSpPr>
            <p:spPr>
              <a:xfrm rot="8924668" flipH="1">
                <a:off x="9381144" y="2151670"/>
                <a:ext cx="145647" cy="129778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직사각형 2"/>
              <p:cNvSpPr/>
              <p:nvPr/>
            </p:nvSpPr>
            <p:spPr>
              <a:xfrm rot="1310587">
                <a:off x="8961662" y="1428101"/>
                <a:ext cx="384048" cy="20778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 rot="5400000">
                <a:off x="9752501" y="1955144"/>
                <a:ext cx="384048" cy="271124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오른쪽 화살표 26"/>
              <p:cNvSpPr/>
              <p:nvPr/>
            </p:nvSpPr>
            <p:spPr>
              <a:xfrm rot="2705861">
                <a:off x="9767302" y="1718325"/>
                <a:ext cx="1843185" cy="523606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직사각형 29"/>
          <p:cNvSpPr/>
          <p:nvPr/>
        </p:nvSpPr>
        <p:spPr>
          <a:xfrm>
            <a:off x="8676632" y="1457364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000" b="1" dirty="0" smtClean="0"/>
              <a:t>페달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453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ë¡í°ë¦¬ ìì½ë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3688276"/>
            <a:ext cx="30988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648405F-3FA1-4414-A1F7-3496915FDA55}"/>
              </a:ext>
            </a:extLst>
          </p:cNvPr>
          <p:cNvSpPr/>
          <p:nvPr/>
        </p:nvSpPr>
        <p:spPr>
          <a:xfrm>
            <a:off x="131499" y="0"/>
            <a:ext cx="8454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 센서와 페달 센서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7" y="1181100"/>
            <a:ext cx="5851943" cy="365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7410450" y="1181100"/>
            <a:ext cx="2663858" cy="2698546"/>
            <a:chOff x="7175467" y="2140018"/>
            <a:chExt cx="2663858" cy="2698546"/>
          </a:xfrm>
        </p:grpSpPr>
        <p:sp>
          <p:nvSpPr>
            <p:cNvPr id="4" name="직사각형 3"/>
            <p:cNvSpPr/>
            <p:nvPr/>
          </p:nvSpPr>
          <p:spPr>
            <a:xfrm>
              <a:off x="7734300" y="3181282"/>
              <a:ext cx="1943100" cy="46976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타원 1"/>
            <p:cNvSpPr/>
            <p:nvPr/>
          </p:nvSpPr>
          <p:spPr>
            <a:xfrm>
              <a:off x="7175467" y="2140018"/>
              <a:ext cx="1083755" cy="269854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9515475" y="3181282"/>
              <a:ext cx="323850" cy="4697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왼쪽으로 구부러진 화살표 12"/>
          <p:cNvSpPr/>
          <p:nvPr/>
        </p:nvSpPr>
        <p:spPr>
          <a:xfrm>
            <a:off x="9667875" y="1565173"/>
            <a:ext cx="568325" cy="19304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9796" y="2222364"/>
            <a:ext cx="10858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/>
              <a:t>핸들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0404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12" y="32265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3"/>
          <p:cNvGrpSpPr/>
          <p:nvPr/>
        </p:nvGrpSpPr>
        <p:grpSpPr>
          <a:xfrm>
            <a:off x="652435" y="1441575"/>
            <a:ext cx="953717" cy="3733687"/>
            <a:chOff x="722683" y="1441576"/>
            <a:chExt cx="953717" cy="3733687"/>
          </a:xfrm>
        </p:grpSpPr>
        <p:sp>
          <p:nvSpPr>
            <p:cNvPr id="5" name="직사각형 4"/>
            <p:cNvSpPr/>
            <p:nvPr/>
          </p:nvSpPr>
          <p:spPr>
            <a:xfrm>
              <a:off x="723705" y="1441576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4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2684" y="2370845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5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2684" y="330011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6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2683" y="4245994"/>
              <a:ext cx="952695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7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2422534" y="1441576"/>
            <a:ext cx="2628437" cy="3724647"/>
            <a:chOff x="2193934" y="1441576"/>
            <a:chExt cx="2628437" cy="3724647"/>
          </a:xfrm>
        </p:grpSpPr>
        <p:sp>
          <p:nvSpPr>
            <p:cNvPr id="6" name="직사각형 5"/>
            <p:cNvSpPr/>
            <p:nvPr/>
          </p:nvSpPr>
          <p:spPr>
            <a:xfrm>
              <a:off x="2193936" y="14415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solidFill>
                    <a:schemeClr val="tx1"/>
                  </a:solidFill>
                </a:rPr>
                <a:t>아이디어 구체화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93936" y="23720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solidFill>
                    <a:schemeClr val="tx1"/>
                  </a:solidFill>
                </a:rPr>
                <a:t>하드웨어 설계 및</a:t>
              </a:r>
              <a:r>
                <a:rPr lang="en-US" altLang="ko-KR" sz="25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500" dirty="0" smtClean="0">
                  <a:solidFill>
                    <a:schemeClr val="tx1"/>
                  </a:solidFill>
                </a:rPr>
              </a:br>
              <a:r>
                <a:rPr lang="ko-KR" altLang="en-US" sz="2500" dirty="0" smtClean="0">
                  <a:solidFill>
                    <a:schemeClr val="tx1"/>
                  </a:solidFill>
                </a:rPr>
                <a:t>영상 출력 테스트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3935" y="33064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 smtClean="0">
                  <a:solidFill>
                    <a:schemeClr val="tx1"/>
                  </a:solidFill>
                </a:rPr>
                <a:t>3D </a:t>
              </a:r>
              <a:r>
                <a:rPr lang="ko-KR" altLang="en-US" sz="2500" dirty="0" smtClean="0">
                  <a:solidFill>
                    <a:schemeClr val="tx1"/>
                  </a:solidFill>
                </a:rPr>
                <a:t>도면 디자인</a:t>
              </a:r>
              <a:r>
                <a:rPr lang="en-US" altLang="ko-KR" sz="25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500" dirty="0" smtClean="0">
                  <a:solidFill>
                    <a:schemeClr val="tx1"/>
                  </a:solidFill>
                </a:rPr>
              </a:br>
              <a:r>
                <a:rPr lang="ko-KR" altLang="en-US" sz="2500" dirty="0" smtClean="0">
                  <a:solidFill>
                    <a:schemeClr val="tx1"/>
                  </a:solidFill>
                </a:rPr>
                <a:t>및 출력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3934" y="4236954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solidFill>
                    <a:schemeClr val="tx1"/>
                  </a:solidFill>
                </a:rPr>
                <a:t>모터 제어 및 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 smtClean="0">
                  <a:solidFill>
                    <a:schemeClr val="tx1"/>
                  </a:solidFill>
                </a:rPr>
                <a:t>제어 장치 만들기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6244257" y="1441574"/>
            <a:ext cx="1124287" cy="3717077"/>
            <a:chOff x="6147371" y="1441575"/>
            <a:chExt cx="1124287" cy="3717077"/>
          </a:xfrm>
        </p:grpSpPr>
        <p:sp>
          <p:nvSpPr>
            <p:cNvPr id="10" name="직사각형 9"/>
            <p:cNvSpPr/>
            <p:nvPr/>
          </p:nvSpPr>
          <p:spPr>
            <a:xfrm>
              <a:off x="6147371" y="1441575"/>
              <a:ext cx="1124287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8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48392" y="2370844"/>
              <a:ext cx="1123266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9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47371" y="3300114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10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47371" y="4229383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 smtClean="0">
                  <a:solidFill>
                    <a:schemeClr val="tx1"/>
                  </a:solidFill>
                </a:rPr>
                <a:t>11</a:t>
              </a:r>
              <a:r>
                <a:rPr lang="ko-KR" altLang="en-US" sz="3500" dirty="0" smtClean="0">
                  <a:solidFill>
                    <a:schemeClr val="tx1"/>
                  </a:solidFill>
                </a:rPr>
                <a:t>월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4"/>
          <p:cNvGrpSpPr/>
          <p:nvPr/>
        </p:nvGrpSpPr>
        <p:grpSpPr>
          <a:xfrm>
            <a:off x="7919460" y="1434003"/>
            <a:ext cx="2628435" cy="3724648"/>
            <a:chOff x="7665808" y="1441575"/>
            <a:chExt cx="2628435" cy="3724648"/>
          </a:xfrm>
        </p:grpSpPr>
        <p:sp>
          <p:nvSpPr>
            <p:cNvPr id="16" name="직사각형 15"/>
            <p:cNvSpPr/>
            <p:nvPr/>
          </p:nvSpPr>
          <p:spPr>
            <a:xfrm>
              <a:off x="7665808" y="237084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프로그램 통합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차체부품 조립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65808" y="1441575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solidFill>
                    <a:schemeClr val="tx1"/>
                  </a:solidFill>
                </a:rPr>
                <a:t>영상 처리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65808" y="330011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완성 </a:t>
              </a: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테스트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5808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smtClean="0">
                  <a:solidFill>
                    <a:schemeClr val="tx1"/>
                  </a:solidFill>
                </a:rPr>
                <a:t>최적화 작업 후</a:t>
              </a:r>
              <a:r>
                <a:rPr lang="en-US" altLang="ko-KR" sz="2500" dirty="0" smtClean="0">
                  <a:solidFill>
                    <a:schemeClr val="tx1"/>
                  </a:solidFill>
                </a:rPr>
                <a:t/>
              </a:r>
              <a:br>
                <a:rPr lang="en-US" altLang="ko-KR" sz="2500" dirty="0" smtClean="0">
                  <a:solidFill>
                    <a:schemeClr val="tx1"/>
                  </a:solidFill>
                </a:rPr>
              </a:br>
              <a:r>
                <a:rPr lang="ko-KR" altLang="en-US" sz="2500" dirty="0" smtClean="0">
                  <a:solidFill>
                    <a:schemeClr val="tx1"/>
                  </a:solidFill>
                </a:rPr>
                <a:t>출품</a:t>
              </a:r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91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390C849-6B24-47A1-A3B6-FB97CB38A8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81" y="181034"/>
            <a:ext cx="4846320" cy="64820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모터 제어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xmlns="" id="{7F3B4A69-2BD6-4DC0-AF60-DDF1EF17FF72}"/>
              </a:ext>
            </a:extLst>
          </p:cNvPr>
          <p:cNvSpPr txBox="1">
            <a:spLocks/>
          </p:cNvSpPr>
          <p:nvPr/>
        </p:nvSpPr>
        <p:spPr>
          <a:xfrm>
            <a:off x="387540" y="1428264"/>
            <a:ext cx="534330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1) </a:t>
            </a:r>
            <a:r>
              <a:rPr lang="ko-KR" altLang="en-US" sz="3200" dirty="0"/>
              <a:t>속도 제어 </a:t>
            </a:r>
            <a:r>
              <a:rPr lang="en-US" altLang="ko-KR" sz="3200" dirty="0"/>
              <a:t>=&gt; DC </a:t>
            </a:r>
            <a:r>
              <a:rPr lang="ko-KR" altLang="en-US" sz="3200" dirty="0"/>
              <a:t>모터</a:t>
            </a:r>
            <a:endParaRPr lang="en-US" altLang="ko-KR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4FF1C6BA-020B-47D1-95FA-8CCB83983945}"/>
              </a:ext>
            </a:extLst>
          </p:cNvPr>
          <p:cNvSpPr txBox="1">
            <a:spLocks/>
          </p:cNvSpPr>
          <p:nvPr/>
        </p:nvSpPr>
        <p:spPr>
          <a:xfrm>
            <a:off x="387539" y="3176188"/>
            <a:ext cx="469145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2) </a:t>
            </a:r>
            <a:r>
              <a:rPr lang="ko-KR" altLang="en-US" sz="3200" dirty="0"/>
              <a:t>방향 제어 </a:t>
            </a:r>
            <a:r>
              <a:rPr lang="en-US" altLang="ko-KR" sz="3200" dirty="0"/>
              <a:t>=&gt; </a:t>
            </a:r>
            <a:r>
              <a:rPr lang="ko-KR" altLang="en-US" sz="3200" dirty="0" err="1"/>
              <a:t>서보</a:t>
            </a:r>
            <a:r>
              <a:rPr lang="ko-KR" altLang="en-US" sz="3200" dirty="0"/>
              <a:t> 모터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0773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9B677EC0-E348-428F-8016-467642CAE669}"/>
              </a:ext>
            </a:extLst>
          </p:cNvPr>
          <p:cNvSpPr txBox="1">
            <a:spLocks/>
          </p:cNvSpPr>
          <p:nvPr/>
        </p:nvSpPr>
        <p:spPr>
          <a:xfrm>
            <a:off x="289886" y="273190"/>
            <a:ext cx="534330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(1) DC </a:t>
            </a:r>
            <a:r>
              <a:rPr lang="ko-KR" altLang="en-US" sz="3200" dirty="0"/>
              <a:t>모터</a:t>
            </a:r>
            <a:endParaRPr lang="en-US" altLang="ko-KR" sz="32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13594D5-D39F-43A4-B08F-2F7B5156AD4A}"/>
              </a:ext>
            </a:extLst>
          </p:cNvPr>
          <p:cNvSpPr txBox="1">
            <a:spLocks/>
          </p:cNvSpPr>
          <p:nvPr/>
        </p:nvSpPr>
        <p:spPr>
          <a:xfrm>
            <a:off x="5953838" y="273190"/>
            <a:ext cx="469145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(2)</a:t>
            </a:r>
            <a:r>
              <a:rPr lang="ko-KR" altLang="en-US" sz="3200" dirty="0" err="1"/>
              <a:t>서보</a:t>
            </a:r>
            <a:r>
              <a:rPr lang="ko-KR" altLang="en-US" sz="3200" dirty="0"/>
              <a:t> 모터</a:t>
            </a:r>
            <a:endParaRPr lang="en-US" altLang="ko-KR" sz="3200" dirty="0"/>
          </a:p>
        </p:txBody>
      </p:sp>
      <p:pic>
        <p:nvPicPr>
          <p:cNvPr id="6" name="Motor test">
            <a:hlinkClick r:id="" action="ppaction://media"/>
            <a:extLst>
              <a:ext uri="{FF2B5EF4-FFF2-40B4-BE49-F238E27FC236}">
                <a16:creationId xmlns:a16="http://schemas.microsoft.com/office/drawing/2014/main" xmlns="" id="{96A0DC2E-FE39-4380-BDFE-9F8D068BD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2281" y="1041822"/>
            <a:ext cx="4012166" cy="5507137"/>
          </a:xfrm>
          <a:prstGeom prst="rect">
            <a:avLst/>
          </a:prstGeom>
        </p:spPr>
      </p:pic>
      <p:pic>
        <p:nvPicPr>
          <p:cNvPr id="2" name="Serv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53838" y="1041821"/>
            <a:ext cx="3992036" cy="55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5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1215EC9-7BE0-43AA-87D8-1C450830D3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2" y="1841767"/>
            <a:ext cx="5598160" cy="41046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243281E-15AD-4FE5-88C6-51573B38FC29}"/>
              </a:ext>
            </a:extLst>
          </p:cNvPr>
          <p:cNvSpPr/>
          <p:nvPr/>
        </p:nvSpPr>
        <p:spPr>
          <a:xfrm>
            <a:off x="275207" y="445380"/>
            <a:ext cx="50780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SPI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통신</a:t>
            </a:r>
          </a:p>
        </p:txBody>
      </p:sp>
      <p:pic>
        <p:nvPicPr>
          <p:cNvPr id="1030" name="Picture 6" descr="https://4.bp.blogspot.com/-SQVrkqUcOSs/WcpOSi1I9DI/AAAAAAAAJqU/PICyT78YFfYj_dtdBLUj6mHKLs1PoySbgCLcBGAs/s1600/SPI%2BInterface%2BDiagram.jpg">
            <a:extLst>
              <a:ext uri="{FF2B5EF4-FFF2-40B4-BE49-F238E27FC236}">
                <a16:creationId xmlns:a16="http://schemas.microsoft.com/office/drawing/2014/main" xmlns="" id="{23EBAD92-52C7-4F01-8BCC-4BB86C7A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82" y="1594735"/>
            <a:ext cx="5259259" cy="4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336320-3A5F-4B97-ABCF-D8A1DF78EB40}"/>
              </a:ext>
            </a:extLst>
          </p:cNvPr>
          <p:cNvSpPr/>
          <p:nvPr/>
        </p:nvSpPr>
        <p:spPr>
          <a:xfrm>
            <a:off x="131500" y="0"/>
            <a:ext cx="2798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Master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코드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72D7EB04-0BC4-47FD-97D2-18616F9B4C5F}"/>
              </a:ext>
            </a:extLst>
          </p:cNvPr>
          <p:cNvSpPr txBox="1">
            <a:spLocks/>
          </p:cNvSpPr>
          <p:nvPr/>
        </p:nvSpPr>
        <p:spPr>
          <a:xfrm>
            <a:off x="131500" y="1554676"/>
            <a:ext cx="534330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(</a:t>
            </a:r>
            <a:r>
              <a:rPr lang="ko-KR" altLang="en-US" sz="3200" dirty="0"/>
              <a:t>파이 </a:t>
            </a:r>
            <a:r>
              <a:rPr lang="en-US" altLang="ko-KR" sz="3200" dirty="0"/>
              <a:t>3)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EC9BD2C-CC27-46AD-A3D0-86359C28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680" y="0"/>
            <a:ext cx="449232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463467-49B2-4B25-A447-0839E20A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53" y="0"/>
            <a:ext cx="38957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D336320-3A5F-4B97-ABCF-D8A1DF78EB40}"/>
              </a:ext>
            </a:extLst>
          </p:cNvPr>
          <p:cNvSpPr/>
          <p:nvPr/>
        </p:nvSpPr>
        <p:spPr>
          <a:xfrm>
            <a:off x="131499" y="0"/>
            <a:ext cx="50780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Slave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CD510BB-B49D-4571-8036-E295A267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26" y="0"/>
            <a:ext cx="3649469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A95F256-5723-4792-AD3E-B8F787CB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19" y="0"/>
            <a:ext cx="2571750" cy="455295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72D7EB04-0BC4-47FD-97D2-18616F9B4C5F}"/>
              </a:ext>
            </a:extLst>
          </p:cNvPr>
          <p:cNvSpPr txBox="1">
            <a:spLocks/>
          </p:cNvSpPr>
          <p:nvPr/>
        </p:nvSpPr>
        <p:spPr>
          <a:xfrm>
            <a:off x="131499" y="1010394"/>
            <a:ext cx="534330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(</a:t>
            </a:r>
            <a:r>
              <a:rPr lang="ko-KR" altLang="en-US" sz="3200" dirty="0" err="1"/>
              <a:t>아두이노</a:t>
            </a:r>
            <a:r>
              <a:rPr lang="en-US" altLang="ko-K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30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B8330EE-B9C2-4344-91F8-E65C4360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3" y="865252"/>
            <a:ext cx="9154974" cy="58570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173FAE8-1B4F-4A1D-BE9A-EF6780BE733D}"/>
              </a:ext>
            </a:extLst>
          </p:cNvPr>
          <p:cNvSpPr/>
          <p:nvPr/>
        </p:nvSpPr>
        <p:spPr>
          <a:xfrm>
            <a:off x="131499" y="0"/>
            <a:ext cx="5934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SPI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통신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-1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FAE7A5E3-9F04-440A-953B-B72ADF2CA638}"/>
              </a:ext>
            </a:extLst>
          </p:cNvPr>
          <p:cNvSpPr txBox="1">
            <a:spLocks/>
          </p:cNvSpPr>
          <p:nvPr/>
        </p:nvSpPr>
        <p:spPr>
          <a:xfrm>
            <a:off x="8479904" y="2038524"/>
            <a:ext cx="3712096" cy="1050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/>
              <a:t>Pi3</a:t>
            </a:r>
            <a:r>
              <a:rPr lang="ko-KR" altLang="en-US" sz="3200" dirty="0"/>
              <a:t>에서 </a:t>
            </a:r>
            <a:r>
              <a:rPr lang="ko-KR" altLang="en-US" sz="3200" dirty="0" err="1"/>
              <a:t>아두이노로</a:t>
            </a:r>
            <a:endParaRPr lang="en-US" altLang="ko-KR" sz="3200" dirty="0"/>
          </a:p>
          <a:p>
            <a:pPr algn="l"/>
            <a:r>
              <a:rPr lang="ko-KR" altLang="en-US" sz="3200" dirty="0"/>
              <a:t>문자열 전달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15809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A3D909C8-4481-44E0-9AE7-EEA4AE0F1ADA}"/>
              </a:ext>
            </a:extLst>
          </p:cNvPr>
          <p:cNvGrpSpPr/>
          <p:nvPr/>
        </p:nvGrpSpPr>
        <p:grpSpPr>
          <a:xfrm>
            <a:off x="474309" y="4689786"/>
            <a:ext cx="11114381" cy="1015663"/>
            <a:chOff x="474309" y="3295992"/>
            <a:chExt cx="11114381" cy="101566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532B95E-39C1-4413-96BE-E4FD9B24BB16}"/>
                </a:ext>
              </a:extLst>
            </p:cNvPr>
            <p:cNvSpPr/>
            <p:nvPr/>
          </p:nvSpPr>
          <p:spPr>
            <a:xfrm>
              <a:off x="474309" y="3295992"/>
              <a:ext cx="50780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2.</a:t>
              </a:r>
              <a:endPara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xmlns="" id="{976AB554-1DAB-4BF5-A94A-90AEA8445E27}"/>
                </a:ext>
              </a:extLst>
            </p:cNvPr>
            <p:cNvSpPr txBox="1">
              <a:spLocks/>
            </p:cNvSpPr>
            <p:nvPr/>
          </p:nvSpPr>
          <p:spPr>
            <a:xfrm>
              <a:off x="1473693" y="3295992"/>
              <a:ext cx="10114997" cy="7686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3200" dirty="0" err="1"/>
                <a:t>Scanf</a:t>
              </a:r>
              <a:r>
                <a:rPr lang="en-US" altLang="ko-KR" sz="3200" dirty="0"/>
                <a:t> </a:t>
              </a:r>
              <a:r>
                <a:rPr lang="ko-KR" altLang="en-US" sz="3200" dirty="0"/>
                <a:t>함수를 통해 배열 안에 값 입력</a:t>
              </a:r>
              <a:endParaRPr lang="en-US" altLang="ko-KR" sz="3200" dirty="0"/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E72C8D05-3FC2-4C66-911D-B6673D880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4493"/>
              </p:ext>
            </p:extLst>
          </p:nvPr>
        </p:nvGraphicFramePr>
        <p:xfrm>
          <a:off x="2012204" y="1016963"/>
          <a:ext cx="8128000" cy="3708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12116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167037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268563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12906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213739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67764901-413F-4D89-9215-B2EC130AA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00595"/>
              </p:ext>
            </p:extLst>
          </p:nvPr>
        </p:nvGraphicFramePr>
        <p:xfrm>
          <a:off x="2012204" y="2462107"/>
          <a:ext cx="8128000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112116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4167037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268563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12906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213739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B8C5D0B-EF75-4CD9-AD03-FD9919282900}"/>
              </a:ext>
            </a:extLst>
          </p:cNvPr>
          <p:cNvSpPr/>
          <p:nvPr/>
        </p:nvSpPr>
        <p:spPr>
          <a:xfrm>
            <a:off x="4163620" y="1039951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F8B02A8-620A-492F-A526-0EDF35B1F733}"/>
              </a:ext>
            </a:extLst>
          </p:cNvPr>
          <p:cNvSpPr/>
          <p:nvPr/>
        </p:nvSpPr>
        <p:spPr>
          <a:xfrm>
            <a:off x="2158247" y="1039951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2CD8D32B-67A4-4A55-8BDB-01A5987FC349}"/>
              </a:ext>
            </a:extLst>
          </p:cNvPr>
          <p:cNvSpPr/>
          <p:nvPr/>
        </p:nvSpPr>
        <p:spPr>
          <a:xfrm>
            <a:off x="6168993" y="1048012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→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1769EE9E-89F3-4B84-811A-6120B5214FA8}"/>
              </a:ext>
            </a:extLst>
          </p:cNvPr>
          <p:cNvSpPr/>
          <p:nvPr/>
        </p:nvSpPr>
        <p:spPr>
          <a:xfrm>
            <a:off x="417250" y="717045"/>
            <a:ext cx="1056443" cy="1012054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F96B959-5F88-4793-87C8-4B8BD30A1A38}"/>
              </a:ext>
            </a:extLst>
          </p:cNvPr>
          <p:cNvGrpSpPr/>
          <p:nvPr/>
        </p:nvGrpSpPr>
        <p:grpSpPr>
          <a:xfrm>
            <a:off x="474309" y="3840659"/>
            <a:ext cx="11302292" cy="1015663"/>
            <a:chOff x="474309" y="2446865"/>
            <a:chExt cx="11302292" cy="10156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8194CAC-3250-4C7E-B4B5-32F3CA85197D}"/>
                </a:ext>
              </a:extLst>
            </p:cNvPr>
            <p:cNvSpPr/>
            <p:nvPr/>
          </p:nvSpPr>
          <p:spPr>
            <a:xfrm>
              <a:off x="474309" y="2446865"/>
              <a:ext cx="50780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1.</a:t>
              </a:r>
              <a:endPara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제목 1">
              <a:extLst>
                <a:ext uri="{FF2B5EF4-FFF2-40B4-BE49-F238E27FC236}">
                  <a16:creationId xmlns:a16="http://schemas.microsoft.com/office/drawing/2014/main" xmlns="" id="{6FA44FCD-9E87-4398-BE86-9F6E8DEF8772}"/>
                </a:ext>
              </a:extLst>
            </p:cNvPr>
            <p:cNvSpPr txBox="1">
              <a:spLocks/>
            </p:cNvSpPr>
            <p:nvPr/>
          </p:nvSpPr>
          <p:spPr>
            <a:xfrm>
              <a:off x="1661604" y="2513458"/>
              <a:ext cx="10114997" cy="7686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3200" dirty="0"/>
                <a:t>Pi 3</a:t>
              </a:r>
              <a:r>
                <a:rPr lang="ko-KR" altLang="en-US" sz="3200" dirty="0"/>
                <a:t>에서 배열 생성</a:t>
              </a:r>
              <a:endParaRPr lang="en-US" altLang="ko-KR" sz="32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4CEAA43-9FA8-4FD8-A949-D8E382BD9CC3}"/>
              </a:ext>
            </a:extLst>
          </p:cNvPr>
          <p:cNvSpPr/>
          <p:nvPr/>
        </p:nvSpPr>
        <p:spPr>
          <a:xfrm>
            <a:off x="8174366" y="1048012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→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10AD9A9-D57D-4A74-8461-D72AE982CA61}"/>
              </a:ext>
            </a:extLst>
          </p:cNvPr>
          <p:cNvGrpSpPr/>
          <p:nvPr/>
        </p:nvGrpSpPr>
        <p:grpSpPr>
          <a:xfrm>
            <a:off x="474309" y="5493930"/>
            <a:ext cx="11114381" cy="1015663"/>
            <a:chOff x="474309" y="5458418"/>
            <a:chExt cx="11114381" cy="101566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A6D9EA24-D0FC-4E43-B72F-AA68636F42B2}"/>
                </a:ext>
              </a:extLst>
            </p:cNvPr>
            <p:cNvSpPr/>
            <p:nvPr/>
          </p:nvSpPr>
          <p:spPr>
            <a:xfrm>
              <a:off x="474309" y="5458418"/>
              <a:ext cx="50780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3.</a:t>
              </a:r>
              <a:endPara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제목 1">
              <a:extLst>
                <a:ext uri="{FF2B5EF4-FFF2-40B4-BE49-F238E27FC236}">
                  <a16:creationId xmlns:a16="http://schemas.microsoft.com/office/drawing/2014/main" xmlns="" id="{7864FCA0-2FA0-41F7-8903-11D567E2F46D}"/>
                </a:ext>
              </a:extLst>
            </p:cNvPr>
            <p:cNvSpPr txBox="1">
              <a:spLocks/>
            </p:cNvSpPr>
            <p:nvPr/>
          </p:nvSpPr>
          <p:spPr>
            <a:xfrm>
              <a:off x="1473693" y="5551588"/>
              <a:ext cx="10114997" cy="76863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3200" dirty="0"/>
                <a:t>Pi 3</a:t>
              </a:r>
              <a:r>
                <a:rPr lang="ko-KR" altLang="en-US" sz="3200" dirty="0"/>
                <a:t>에서 데이터 받아서 출력</a:t>
              </a:r>
              <a:endParaRPr lang="en-US" altLang="ko-KR" sz="3200" dirty="0"/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003D65AD-1F60-485F-B034-B4EAAB259306}"/>
              </a:ext>
            </a:extLst>
          </p:cNvPr>
          <p:cNvSpPr/>
          <p:nvPr/>
        </p:nvSpPr>
        <p:spPr>
          <a:xfrm>
            <a:off x="417250" y="2141500"/>
            <a:ext cx="1056443" cy="1012054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Uno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0B104CF-4AC3-4D3E-86D6-B68BD5E7F9E6}"/>
              </a:ext>
            </a:extLst>
          </p:cNvPr>
          <p:cNvSpPr/>
          <p:nvPr/>
        </p:nvSpPr>
        <p:spPr>
          <a:xfrm>
            <a:off x="2158247" y="2481771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↑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BCF32E-CD7D-45DC-9ACD-77CB2891D2B1}"/>
              </a:ext>
            </a:extLst>
          </p:cNvPr>
          <p:cNvSpPr/>
          <p:nvPr/>
        </p:nvSpPr>
        <p:spPr>
          <a:xfrm>
            <a:off x="4163620" y="2487939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←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E3BB636-9F2E-4FC8-91F1-97D5FBD0F96D}"/>
              </a:ext>
            </a:extLst>
          </p:cNvPr>
          <p:cNvSpPr/>
          <p:nvPr/>
        </p:nvSpPr>
        <p:spPr>
          <a:xfrm>
            <a:off x="6168993" y="2481771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→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83E768C-21FF-4FC0-9219-F5DD41F2C647}"/>
              </a:ext>
            </a:extLst>
          </p:cNvPr>
          <p:cNvSpPr/>
          <p:nvPr/>
        </p:nvSpPr>
        <p:spPr>
          <a:xfrm>
            <a:off x="8154598" y="2481771"/>
            <a:ext cx="550109" cy="30310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→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1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I test">
            <a:hlinkClick r:id="" action="ppaction://media"/>
            <a:extLst>
              <a:ext uri="{FF2B5EF4-FFF2-40B4-BE49-F238E27FC236}">
                <a16:creationId xmlns:a16="http://schemas.microsoft.com/office/drawing/2014/main" xmlns="" id="{B23AEAEC-1009-4BFB-833C-FA9BEED50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982" y="1015663"/>
            <a:ext cx="7329242" cy="51898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03A5A-252C-42B9-9DAF-0CCD7B062BA3}"/>
              </a:ext>
            </a:extLst>
          </p:cNvPr>
          <p:cNvSpPr/>
          <p:nvPr/>
        </p:nvSpPr>
        <p:spPr>
          <a:xfrm>
            <a:off x="131499" y="0"/>
            <a:ext cx="59343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SPI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통신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test -2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xmlns="" id="{1568ADCA-5E14-4723-ABB0-347D337BE007}"/>
              </a:ext>
            </a:extLst>
          </p:cNvPr>
          <p:cNvSpPr txBox="1">
            <a:spLocks/>
          </p:cNvSpPr>
          <p:nvPr/>
        </p:nvSpPr>
        <p:spPr>
          <a:xfrm>
            <a:off x="7680913" y="923277"/>
            <a:ext cx="4206286" cy="1491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/>
              <a:t>아두이노에서</a:t>
            </a:r>
            <a:r>
              <a:rPr lang="ko-KR" altLang="en-US" sz="3200" dirty="0"/>
              <a:t> 받은</a:t>
            </a:r>
            <a:endParaRPr lang="en-US" altLang="ko-KR" sz="3200" dirty="0"/>
          </a:p>
          <a:p>
            <a:pPr algn="l"/>
            <a:r>
              <a:rPr lang="ko-KR" altLang="en-US" sz="3200" dirty="0"/>
              <a:t>명령어</a:t>
            </a:r>
            <a:r>
              <a:rPr lang="en-US" altLang="ko-KR" sz="3200" dirty="0"/>
              <a:t>(</a:t>
            </a:r>
            <a:r>
              <a:rPr lang="ko-KR" altLang="en-US" sz="3200" dirty="0"/>
              <a:t>문자열</a:t>
            </a:r>
            <a:r>
              <a:rPr lang="en-US" altLang="ko-KR" sz="3200" dirty="0"/>
              <a:t>)</a:t>
            </a:r>
            <a:r>
              <a:rPr lang="ko-KR" altLang="en-US" sz="3200" dirty="0"/>
              <a:t>를 통해</a:t>
            </a:r>
            <a:r>
              <a:rPr lang="en-US" altLang="ko-KR" sz="3200" dirty="0"/>
              <a:t>LED </a:t>
            </a:r>
            <a:r>
              <a:rPr lang="ko-KR" altLang="en-US" sz="3200" dirty="0"/>
              <a:t>실행하기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393257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175</Words>
  <Application>Microsoft Office PowerPoint</Application>
  <PresentationFormat>사용자 지정</PresentationFormat>
  <Paragraphs>61</Paragraphs>
  <Slides>15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RC카 시뮬레이션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계획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시뮬레이션</dc:title>
  <dc:creator> </dc:creator>
  <cp:lastModifiedBy>user</cp:lastModifiedBy>
  <cp:revision>24</cp:revision>
  <dcterms:created xsi:type="dcterms:W3CDTF">2018-07-08T14:22:26Z</dcterms:created>
  <dcterms:modified xsi:type="dcterms:W3CDTF">2018-07-16T09:56:03Z</dcterms:modified>
</cp:coreProperties>
</file>